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1" r:id="rId5"/>
    <p:sldId id="258" r:id="rId6"/>
    <p:sldId id="259" r:id="rId7"/>
    <p:sldId id="260" r:id="rId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51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14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98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2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33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3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032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67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94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39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37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0158E-9105-439B-AD14-153456A9A19E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F354A-103B-4BA7-A799-2D3D858573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7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tob\Desktop\Python\Regression_Trees\Tre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84394"/>
            <a:ext cx="6264696" cy="46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stob\Desktop\Python\Regression_Trees\Tree.jpg">
            <a:extLst>
              <a:ext uri="{FF2B5EF4-FFF2-40B4-BE49-F238E27FC236}">
                <a16:creationId xmlns:a16="http://schemas.microsoft.com/office/drawing/2014/main" id="{0E79E2C7-CC9E-419F-8669-9534849BD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74" b="90000" l="9945" r="91713">
                        <a14:foregroundMark x1="57537" y1="79053" x2="57537" y2="89895"/>
                        <a14:foregroundMark x1="57537" y1="89895" x2="65509" y2="89895"/>
                        <a14:foregroundMark x1="65509" y1="89895" x2="67167" y2="89368"/>
                        <a14:foregroundMark x1="13181" y1="48632" x2="10734" y2="46947"/>
                        <a14:foregroundMark x1="23204" y1="44632" x2="21152" y2="38316"/>
                        <a14:foregroundMark x1="33465" y1="41579" x2="27388" y2="33263"/>
                        <a14:foregroundMark x1="37411" y1="32211" x2="30308" y2="28000"/>
                        <a14:foregroundMark x1="30308" y1="28000" x2="29834" y2="28421"/>
                        <a14:foregroundMark x1="48224" y1="30211" x2="50118" y2="17579"/>
                        <a14:foregroundMark x1="40647" y1="32000" x2="42463" y2="21474"/>
                        <a14:foregroundMark x1="42463" y1="21474" x2="41200" y2="17053"/>
                        <a14:foregroundMark x1="67403" y1="24105" x2="65904" y2="13579"/>
                        <a14:foregroundMark x1="65904" y1="13579" x2="69298" y2="7474"/>
                        <a14:foregroundMark x1="83268" y1="35579" x2="91713" y2="34316"/>
                        <a14:foregroundMark x1="91713" y1="34316" x2="90292" y2="30737"/>
                        <a14:backgroundMark x1="19811" y1="70421" x2="55880" y2="83895"/>
                        <a14:backgroundMark x1="55880" y1="83895" x2="50118" y2="76737"/>
                        <a14:backgroundMark x1="50118" y1="76737" x2="32123" y2="74737"/>
                        <a14:backgroundMark x1="22099" y1="60000" x2="44120" y2="40105"/>
                        <a14:backgroundMark x1="44120" y1="40105" x2="60773" y2="34211"/>
                        <a14:backgroundMark x1="60773" y1="34211" x2="71271" y2="34421"/>
                        <a14:backgroundMark x1="71271" y1="34421" x2="81058" y2="40842"/>
                        <a14:backgroundMark x1="56590" y1="42842" x2="72691" y2="47053"/>
                        <a14:backgroundMark x1="72691" y1="47053" x2="76638" y2="49895"/>
                      </a14:backgroundRemoval>
                    </a14:imgEffect>
                    <a14:imgEffect>
                      <a14:artisticFilmGrain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7" y="936403"/>
            <a:ext cx="6254997" cy="46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1835696" y="2494744"/>
            <a:ext cx="554360" cy="1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de-DE" sz="2400" b="1" i="1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254048" y="3016525"/>
            <a:ext cx="700755" cy="1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uhaus 93" panose="04030905020B02020C02" pitchFamily="82" charset="0"/>
                <a:cs typeface="Aharoni" panose="02010803020104030203" pitchFamily="2" charset="-79"/>
              </a:rPr>
              <a:t>18</a:t>
            </a:r>
          </a:p>
        </p:txBody>
      </p:sp>
      <p:sp>
        <p:nvSpPr>
          <p:cNvPr id="8" name="Rechteck 7"/>
          <p:cNvSpPr/>
          <p:nvPr/>
        </p:nvSpPr>
        <p:spPr>
          <a:xfrm>
            <a:off x="2433464" y="2057946"/>
            <a:ext cx="554360" cy="1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accent6">
                    <a:lumMod val="75000"/>
                  </a:schemeClr>
                </a:solidFill>
                <a:latin typeface="Bernard MT Condensed" panose="02050806060905020404" pitchFamily="18" charset="0"/>
                <a:cs typeface="Aharoni" panose="02010803020104030203" pitchFamily="2" charset="-79"/>
              </a:rPr>
              <a:t>7</a:t>
            </a:r>
            <a:endParaRPr lang="de-DE" sz="2000" b="1" dirty="0">
              <a:solidFill>
                <a:schemeClr val="accent6">
                  <a:lumMod val="75000"/>
                </a:schemeClr>
              </a:solidFill>
              <a:latin typeface="Bernard MT Condensed" panose="02050806060905020404" pitchFamily="18" charset="0"/>
              <a:cs typeface="Aharoni" panose="02010803020104030203" pitchFamily="2" charset="-79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383456" y="1543442"/>
            <a:ext cx="72008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  <a:cs typeface="Aharoni" panose="02010803020104030203" pitchFamily="2" charset="-79"/>
              </a:rPr>
              <a:t>18</a:t>
            </a:r>
            <a:endParaRPr lang="de-DE" b="1" dirty="0">
              <a:solidFill>
                <a:schemeClr val="accent2">
                  <a:lumMod val="75000"/>
                </a:schemeClr>
              </a:solidFill>
              <a:latin typeface="Cooper Black" panose="0208090404030B020404" pitchFamily="18" charset="0"/>
              <a:cs typeface="Aharoni" panose="02010803020104030203" pitchFamily="2" charset="-79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644008" y="1131060"/>
            <a:ext cx="554360" cy="1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chemeClr val="accent5">
                    <a:lumMod val="75000"/>
                  </a:schemeClr>
                </a:solidFill>
                <a:latin typeface="Broadway" panose="04040905080B02020502" pitchFamily="82" charset="0"/>
                <a:cs typeface="Aharoni" panose="02010803020104030203" pitchFamily="2" charset="-79"/>
              </a:rPr>
              <a:t>5</a:t>
            </a:r>
            <a:endParaRPr lang="de-DE" sz="2400" b="1" dirty="0">
              <a:solidFill>
                <a:schemeClr val="accent5">
                  <a:lumMod val="75000"/>
                </a:schemeClr>
              </a:solidFill>
              <a:latin typeface="Broadway" panose="04040905080B02020502" pitchFamily="82" charset="0"/>
              <a:cs typeface="Aharoni" panose="02010803020104030203" pitchFamily="2" charset="-79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5436096" y="1325380"/>
            <a:ext cx="962712" cy="1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de-DE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680816" y="1857845"/>
            <a:ext cx="962712" cy="1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19</a:t>
            </a:r>
            <a:endParaRPr lang="de-DE" sz="1600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680816" y="2900910"/>
            <a:ext cx="962712" cy="1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Times New Roman" panose="02020603050405020304" pitchFamily="18" charset="0"/>
              </a:rPr>
              <a:t>15</a:t>
            </a:r>
            <a:endParaRPr lang="de-DE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508104" y="3640315"/>
            <a:ext cx="962712" cy="1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Estrangelo Edessa" panose="03080600000000000000" pitchFamily="66" charset="0"/>
                <a:ea typeface="Gungsuh" panose="02030600000101010101" pitchFamily="18" charset="-127"/>
                <a:cs typeface="Estrangelo Edessa" panose="03080600000000000000" pitchFamily="66" charset="0"/>
              </a:rPr>
              <a:t>14</a:t>
            </a:r>
            <a:endParaRPr lang="de-DE" b="1" dirty="0">
              <a:solidFill>
                <a:schemeClr val="tx1"/>
              </a:solidFill>
              <a:latin typeface="Estrangelo Edessa" panose="03080600000000000000" pitchFamily="66" charset="0"/>
              <a:ea typeface="Gungsuh" panose="02030600000101010101" pitchFamily="18" charset="-127"/>
              <a:cs typeface="Estrangelo Edessa" panose="03080600000000000000" pitchFamily="66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843186" y="2327864"/>
            <a:ext cx="962712" cy="1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7030A0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9</a:t>
            </a:r>
            <a:endParaRPr lang="de-DE" sz="1600" b="1" dirty="0">
              <a:solidFill>
                <a:srgbClr val="7030A0"/>
              </a:solidFill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CF9AA87-8911-4E9C-A3E9-F6844A276F3B}"/>
              </a:ext>
            </a:extLst>
          </p:cNvPr>
          <p:cNvSpPr txBox="1"/>
          <p:nvPr/>
        </p:nvSpPr>
        <p:spPr>
          <a:xfrm rot="20025676">
            <a:off x="727630" y="1288867"/>
            <a:ext cx="18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REGRESSION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E5612EA-F901-4CD4-A563-0B3B5151A895}"/>
              </a:ext>
            </a:extLst>
          </p:cNvPr>
          <p:cNvSpPr txBox="1"/>
          <p:nvPr/>
        </p:nvSpPr>
        <p:spPr>
          <a:xfrm rot="20025676">
            <a:off x="5583741" y="455139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215440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tob\Desktop\Python\Regression_Trees\Tre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74" b="90000" l="9945" r="91713">
                        <a14:foregroundMark x1="57537" y1="79053" x2="57537" y2="89895"/>
                        <a14:foregroundMark x1="57537" y1="89895" x2="65509" y2="89895"/>
                        <a14:foregroundMark x1="65509" y1="89895" x2="67167" y2="89368"/>
                        <a14:foregroundMark x1="13181" y1="48632" x2="10734" y2="46947"/>
                        <a14:foregroundMark x1="23204" y1="44632" x2="21152" y2="38316"/>
                        <a14:foregroundMark x1="33465" y1="41579" x2="27388" y2="33263"/>
                        <a14:foregroundMark x1="37411" y1="32211" x2="30308" y2="28000"/>
                        <a14:foregroundMark x1="30308" y1="28000" x2="29834" y2="28421"/>
                        <a14:foregroundMark x1="48224" y1="30211" x2="50118" y2="17579"/>
                        <a14:foregroundMark x1="40647" y1="32000" x2="42463" y2="21474"/>
                        <a14:foregroundMark x1="42463" y1="21474" x2="41200" y2="17053"/>
                        <a14:foregroundMark x1="67403" y1="24105" x2="65904" y2="13579"/>
                        <a14:foregroundMark x1="65904" y1="13579" x2="69298" y2="7474"/>
                        <a14:foregroundMark x1="83268" y1="35579" x2="91713" y2="34316"/>
                        <a14:foregroundMark x1="91713" y1="34316" x2="90292" y2="30737"/>
                        <a14:backgroundMark x1="19811" y1="70421" x2="55880" y2="83895"/>
                        <a14:backgroundMark x1="55880" y1="83895" x2="50118" y2="76737"/>
                        <a14:backgroundMark x1="50118" y1="76737" x2="32123" y2="74737"/>
                        <a14:backgroundMark x1="22099" y1="60000" x2="44120" y2="40105"/>
                        <a14:backgroundMark x1="44120" y1="40105" x2="60773" y2="34211"/>
                        <a14:backgroundMark x1="60773" y1="34211" x2="71271" y2="34421"/>
                        <a14:backgroundMark x1="71271" y1="34421" x2="81058" y2="40842"/>
                        <a14:backgroundMark x1="56590" y1="42842" x2="72691" y2="47053"/>
                        <a14:backgroundMark x1="72691" y1="47053" x2="76638" y2="49895"/>
                      </a14:backgroundRemoval>
                    </a14:imgEffect>
                    <a14:imgEffect>
                      <a14:artisticFilmGrain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84394"/>
            <a:ext cx="6264696" cy="46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3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8403" y="84586"/>
            <a:ext cx="1944216" cy="275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9" t="3560" r="7211" b="13320"/>
          <a:stretch/>
        </p:blipFill>
        <p:spPr bwMode="auto">
          <a:xfrm>
            <a:off x="2487925" y="84586"/>
            <a:ext cx="1843317" cy="2787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100"/>
          <a:stretch/>
        </p:blipFill>
        <p:spPr bwMode="auto">
          <a:xfrm>
            <a:off x="4666548" y="84586"/>
            <a:ext cx="2263333" cy="275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9" t="3560" r="7211" b="13320"/>
          <a:stretch/>
        </p:blipFill>
        <p:spPr bwMode="auto">
          <a:xfrm>
            <a:off x="7265187" y="84586"/>
            <a:ext cx="1843317" cy="2787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208403" y="3356992"/>
            <a:ext cx="194421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Low</a:t>
            </a:r>
          </a:p>
        </p:txBody>
      </p:sp>
      <p:sp>
        <p:nvSpPr>
          <p:cNvPr id="20" name="Rechteck 19"/>
          <p:cNvSpPr/>
          <p:nvPr/>
        </p:nvSpPr>
        <p:spPr>
          <a:xfrm>
            <a:off x="2487925" y="3356992"/>
            <a:ext cx="1843317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Medium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66548" y="3356992"/>
            <a:ext cx="2263333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High</a:t>
            </a:r>
          </a:p>
        </p:txBody>
      </p:sp>
      <p:sp>
        <p:nvSpPr>
          <p:cNvPr id="22" name="Rechteck 21"/>
          <p:cNvSpPr/>
          <p:nvPr/>
        </p:nvSpPr>
        <p:spPr>
          <a:xfrm>
            <a:off x="7265187" y="3356992"/>
            <a:ext cx="1843317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Very high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779912" y="2877188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prizes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208402" y="4005064"/>
            <a:ext cx="890010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560" y="43089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8820472" y="427539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∞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152619" y="430899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80000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4103980" y="430899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6444208" y="430899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3" name="Gerade Verbindung 22"/>
          <p:cNvCxnSpPr/>
          <p:nvPr/>
        </p:nvCxnSpPr>
        <p:spPr>
          <a:xfrm>
            <a:off x="683568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1331640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2627784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>
            <a:off x="3275856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3923928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>
            <a:off x="4572000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>
            <a:off x="5220072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5868144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6516216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7164288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7812360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8460432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>
            <a:off x="1979712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208402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>
            <a:off x="9108503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/>
          <p:cNvSpPr txBox="1"/>
          <p:nvPr/>
        </p:nvSpPr>
        <p:spPr>
          <a:xfrm>
            <a:off x="190678" y="3059668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190678" y="3707740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245882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08403" y="3356992"/>
            <a:ext cx="194421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Low</a:t>
            </a:r>
          </a:p>
        </p:txBody>
      </p:sp>
      <p:sp>
        <p:nvSpPr>
          <p:cNvPr id="20" name="Rechteck 19"/>
          <p:cNvSpPr/>
          <p:nvPr/>
        </p:nvSpPr>
        <p:spPr>
          <a:xfrm>
            <a:off x="2487925" y="3356992"/>
            <a:ext cx="1843317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Medium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66548" y="3356992"/>
            <a:ext cx="2263333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High</a:t>
            </a:r>
          </a:p>
        </p:txBody>
      </p:sp>
      <p:sp>
        <p:nvSpPr>
          <p:cNvPr id="22" name="Rechteck 21"/>
          <p:cNvSpPr/>
          <p:nvPr/>
        </p:nvSpPr>
        <p:spPr>
          <a:xfrm>
            <a:off x="7265187" y="3356992"/>
            <a:ext cx="1843317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Very high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779912" y="2877188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prizes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208402" y="4005064"/>
            <a:ext cx="890010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560" y="43089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8820472" y="427539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∞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152619" y="430899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80000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4103980" y="430899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6444208" y="430899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3" name="Gerade Verbindung 22"/>
          <p:cNvCxnSpPr/>
          <p:nvPr/>
        </p:nvCxnSpPr>
        <p:spPr>
          <a:xfrm>
            <a:off x="683568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1331640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2627784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>
            <a:off x="3275856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3923928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>
            <a:off x="4572000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>
            <a:off x="5220072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5868144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6516216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7164288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7812360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8460432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>
            <a:off x="1979712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208402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>
            <a:off x="9108503" y="4005064"/>
            <a:ext cx="0" cy="2703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/>
          <p:cNvSpPr txBox="1"/>
          <p:nvPr/>
        </p:nvSpPr>
        <p:spPr>
          <a:xfrm>
            <a:off x="190678" y="3059668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190678" y="3707740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59EFBED-0CE2-4A6C-B539-36DDB9AF7514}"/>
              </a:ext>
            </a:extLst>
          </p:cNvPr>
          <p:cNvGrpSpPr/>
          <p:nvPr/>
        </p:nvGrpSpPr>
        <p:grpSpPr>
          <a:xfrm>
            <a:off x="157853" y="967450"/>
            <a:ext cx="2077066" cy="1741470"/>
            <a:chOff x="157853" y="878203"/>
            <a:chExt cx="2077066" cy="1741470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09F032B-FFD5-425D-A54F-D3E8F5D7CD76}"/>
                </a:ext>
              </a:extLst>
            </p:cNvPr>
            <p:cNvSpPr/>
            <p:nvPr/>
          </p:nvSpPr>
          <p:spPr>
            <a:xfrm>
              <a:off x="274728" y="1587309"/>
              <a:ext cx="1843317" cy="10323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leichschenkliges Dreieck 3">
              <a:extLst>
                <a:ext uri="{FF2B5EF4-FFF2-40B4-BE49-F238E27FC236}">
                  <a16:creationId xmlns:a16="http://schemas.microsoft.com/office/drawing/2014/main" id="{C6D64C47-5B73-4ED8-B1EA-4D6CC8E49ADD}"/>
                </a:ext>
              </a:extLst>
            </p:cNvPr>
            <p:cNvSpPr/>
            <p:nvPr/>
          </p:nvSpPr>
          <p:spPr>
            <a:xfrm>
              <a:off x="157853" y="878203"/>
              <a:ext cx="2077066" cy="750597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083D77E-A9E6-443F-B8C2-4DA3F38D04A1}"/>
              </a:ext>
            </a:extLst>
          </p:cNvPr>
          <p:cNvGrpSpPr/>
          <p:nvPr/>
        </p:nvGrpSpPr>
        <p:grpSpPr>
          <a:xfrm>
            <a:off x="2356982" y="967450"/>
            <a:ext cx="2077066" cy="1741470"/>
            <a:chOff x="157853" y="878203"/>
            <a:chExt cx="2077066" cy="1741470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04A6D91-7697-4C88-A78E-3694AA3FB207}"/>
                </a:ext>
              </a:extLst>
            </p:cNvPr>
            <p:cNvSpPr/>
            <p:nvPr/>
          </p:nvSpPr>
          <p:spPr>
            <a:xfrm>
              <a:off x="274728" y="1587309"/>
              <a:ext cx="1843317" cy="10323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Gleichschenkliges Dreieck 54">
              <a:extLst>
                <a:ext uri="{FF2B5EF4-FFF2-40B4-BE49-F238E27FC236}">
                  <a16:creationId xmlns:a16="http://schemas.microsoft.com/office/drawing/2014/main" id="{8BA586C0-9405-4FA6-958A-BE4793E56EE3}"/>
                </a:ext>
              </a:extLst>
            </p:cNvPr>
            <p:cNvSpPr/>
            <p:nvPr/>
          </p:nvSpPr>
          <p:spPr>
            <a:xfrm>
              <a:off x="157853" y="878203"/>
              <a:ext cx="2077066" cy="750597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7131C80-6CDA-4EA6-B725-4E966D069677}"/>
              </a:ext>
            </a:extLst>
          </p:cNvPr>
          <p:cNvGrpSpPr/>
          <p:nvPr/>
        </p:nvGrpSpPr>
        <p:grpSpPr>
          <a:xfrm>
            <a:off x="4710506" y="967450"/>
            <a:ext cx="2077066" cy="1741470"/>
            <a:chOff x="157853" y="878203"/>
            <a:chExt cx="2077066" cy="1741470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4771D7A-4E44-4015-BC78-7974257C2226}"/>
                </a:ext>
              </a:extLst>
            </p:cNvPr>
            <p:cNvSpPr/>
            <p:nvPr/>
          </p:nvSpPr>
          <p:spPr>
            <a:xfrm>
              <a:off x="274728" y="1587309"/>
              <a:ext cx="1843317" cy="10323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Gleichschenkliges Dreieck 57">
              <a:extLst>
                <a:ext uri="{FF2B5EF4-FFF2-40B4-BE49-F238E27FC236}">
                  <a16:creationId xmlns:a16="http://schemas.microsoft.com/office/drawing/2014/main" id="{86B2CC91-361A-4229-AE66-9A2BCE7420EF}"/>
                </a:ext>
              </a:extLst>
            </p:cNvPr>
            <p:cNvSpPr/>
            <p:nvPr/>
          </p:nvSpPr>
          <p:spPr>
            <a:xfrm>
              <a:off x="157853" y="878203"/>
              <a:ext cx="2077066" cy="750597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7891E9FA-D3F6-43AB-ADB3-2D1EA2639F5E}"/>
              </a:ext>
            </a:extLst>
          </p:cNvPr>
          <p:cNvGrpSpPr/>
          <p:nvPr/>
        </p:nvGrpSpPr>
        <p:grpSpPr>
          <a:xfrm>
            <a:off x="7164288" y="967450"/>
            <a:ext cx="2077066" cy="1741470"/>
            <a:chOff x="157853" y="878203"/>
            <a:chExt cx="2077066" cy="174147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1DC0675E-9B0F-4481-92C1-7BD60BF71535}"/>
                </a:ext>
              </a:extLst>
            </p:cNvPr>
            <p:cNvSpPr/>
            <p:nvPr/>
          </p:nvSpPr>
          <p:spPr>
            <a:xfrm>
              <a:off x="274728" y="1587309"/>
              <a:ext cx="1843317" cy="10323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Gleichschenkliges Dreieck 60">
              <a:extLst>
                <a:ext uri="{FF2B5EF4-FFF2-40B4-BE49-F238E27FC236}">
                  <a16:creationId xmlns:a16="http://schemas.microsoft.com/office/drawing/2014/main" id="{6347DD14-46AB-44DF-A9DD-DF40BC551E6A}"/>
                </a:ext>
              </a:extLst>
            </p:cNvPr>
            <p:cNvSpPr/>
            <p:nvPr/>
          </p:nvSpPr>
          <p:spPr>
            <a:xfrm>
              <a:off x="157853" y="878203"/>
              <a:ext cx="2077066" cy="750597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B6115385-3F16-4B66-A48B-DB2DBF7AA526}"/>
              </a:ext>
            </a:extLst>
          </p:cNvPr>
          <p:cNvSpPr/>
          <p:nvPr/>
        </p:nvSpPr>
        <p:spPr>
          <a:xfrm>
            <a:off x="961956" y="2132856"/>
            <a:ext cx="369684" cy="346762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Stern: 5 Zacken 68">
            <a:extLst>
              <a:ext uri="{FF2B5EF4-FFF2-40B4-BE49-F238E27FC236}">
                <a16:creationId xmlns:a16="http://schemas.microsoft.com/office/drawing/2014/main" id="{A560EF13-8743-4225-AD12-99222D1D2CC1}"/>
              </a:ext>
            </a:extLst>
          </p:cNvPr>
          <p:cNvSpPr/>
          <p:nvPr/>
        </p:nvSpPr>
        <p:spPr>
          <a:xfrm>
            <a:off x="2978180" y="2132856"/>
            <a:ext cx="369684" cy="346762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Stern: 5 Zacken 69">
            <a:extLst>
              <a:ext uri="{FF2B5EF4-FFF2-40B4-BE49-F238E27FC236}">
                <a16:creationId xmlns:a16="http://schemas.microsoft.com/office/drawing/2014/main" id="{0E1FC0AF-528A-4ABD-B5D2-1CF369F3F7E5}"/>
              </a:ext>
            </a:extLst>
          </p:cNvPr>
          <p:cNvSpPr/>
          <p:nvPr/>
        </p:nvSpPr>
        <p:spPr>
          <a:xfrm>
            <a:off x="3419872" y="2132856"/>
            <a:ext cx="369684" cy="346762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Stern: 5 Zacken 70">
            <a:extLst>
              <a:ext uri="{FF2B5EF4-FFF2-40B4-BE49-F238E27FC236}">
                <a16:creationId xmlns:a16="http://schemas.microsoft.com/office/drawing/2014/main" id="{C2D26A74-109D-4B67-B02A-220E802A9ECA}"/>
              </a:ext>
            </a:extLst>
          </p:cNvPr>
          <p:cNvSpPr/>
          <p:nvPr/>
        </p:nvSpPr>
        <p:spPr>
          <a:xfrm>
            <a:off x="5035230" y="2132856"/>
            <a:ext cx="369684" cy="34676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Stern: 5 Zacken 71">
            <a:extLst>
              <a:ext uri="{FF2B5EF4-FFF2-40B4-BE49-F238E27FC236}">
                <a16:creationId xmlns:a16="http://schemas.microsoft.com/office/drawing/2014/main" id="{9BB4C9DB-ECC7-4ECD-8215-6F1603C247E2}"/>
              </a:ext>
            </a:extLst>
          </p:cNvPr>
          <p:cNvSpPr/>
          <p:nvPr/>
        </p:nvSpPr>
        <p:spPr>
          <a:xfrm>
            <a:off x="5552241" y="2132856"/>
            <a:ext cx="369684" cy="34676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Stern: 5 Zacken 72">
            <a:extLst>
              <a:ext uri="{FF2B5EF4-FFF2-40B4-BE49-F238E27FC236}">
                <a16:creationId xmlns:a16="http://schemas.microsoft.com/office/drawing/2014/main" id="{3AE53219-960C-4230-9EFD-3A8CD27A810E}"/>
              </a:ext>
            </a:extLst>
          </p:cNvPr>
          <p:cNvSpPr/>
          <p:nvPr/>
        </p:nvSpPr>
        <p:spPr>
          <a:xfrm>
            <a:off x="6074524" y="2132856"/>
            <a:ext cx="369684" cy="34676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Stern: 5 Zacken 73">
            <a:extLst>
              <a:ext uri="{FF2B5EF4-FFF2-40B4-BE49-F238E27FC236}">
                <a16:creationId xmlns:a16="http://schemas.microsoft.com/office/drawing/2014/main" id="{E3110B25-6450-4AF8-AC25-1CE435F404D9}"/>
              </a:ext>
            </a:extLst>
          </p:cNvPr>
          <p:cNvSpPr/>
          <p:nvPr/>
        </p:nvSpPr>
        <p:spPr>
          <a:xfrm>
            <a:off x="7419459" y="2132856"/>
            <a:ext cx="369684" cy="34676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Stern: 5 Zacken 74">
            <a:extLst>
              <a:ext uri="{FF2B5EF4-FFF2-40B4-BE49-F238E27FC236}">
                <a16:creationId xmlns:a16="http://schemas.microsoft.com/office/drawing/2014/main" id="{1952538A-299F-4323-BF14-1E78586196C4}"/>
              </a:ext>
            </a:extLst>
          </p:cNvPr>
          <p:cNvSpPr/>
          <p:nvPr/>
        </p:nvSpPr>
        <p:spPr>
          <a:xfrm>
            <a:off x="7810583" y="2132856"/>
            <a:ext cx="369684" cy="34676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Stern: 5 Zacken 75">
            <a:extLst>
              <a:ext uri="{FF2B5EF4-FFF2-40B4-BE49-F238E27FC236}">
                <a16:creationId xmlns:a16="http://schemas.microsoft.com/office/drawing/2014/main" id="{6AFA9DC2-73A9-41CF-B951-7A90ED415F6D}"/>
              </a:ext>
            </a:extLst>
          </p:cNvPr>
          <p:cNvSpPr/>
          <p:nvPr/>
        </p:nvSpPr>
        <p:spPr>
          <a:xfrm>
            <a:off x="8214766" y="2132856"/>
            <a:ext cx="369684" cy="34676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Stern: 5 Zacken 76">
            <a:extLst>
              <a:ext uri="{FF2B5EF4-FFF2-40B4-BE49-F238E27FC236}">
                <a16:creationId xmlns:a16="http://schemas.microsoft.com/office/drawing/2014/main" id="{98CDE577-3441-4189-B6DA-D322F460AE14}"/>
              </a:ext>
            </a:extLst>
          </p:cNvPr>
          <p:cNvSpPr/>
          <p:nvPr/>
        </p:nvSpPr>
        <p:spPr>
          <a:xfrm>
            <a:off x="8635630" y="2132856"/>
            <a:ext cx="369684" cy="34676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9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5" y="902593"/>
            <a:ext cx="24384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5" y="3284984"/>
            <a:ext cx="23812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feil nach rechts 4"/>
          <p:cNvSpPr/>
          <p:nvPr/>
        </p:nvSpPr>
        <p:spPr>
          <a:xfrm>
            <a:off x="3563888" y="980728"/>
            <a:ext cx="936104" cy="1584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Variance</a:t>
            </a:r>
            <a:endParaRPr lang="en-US" dirty="0"/>
          </a:p>
        </p:txBody>
      </p:sp>
      <p:sp>
        <p:nvSpPr>
          <p:cNvPr id="9" name="Pfeil nach rechts 8"/>
          <p:cNvSpPr/>
          <p:nvPr/>
        </p:nvSpPr>
        <p:spPr>
          <a:xfrm>
            <a:off x="3563888" y="3969060"/>
            <a:ext cx="93610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/>
          <p:cNvSpPr/>
          <p:nvPr/>
        </p:nvSpPr>
        <p:spPr>
          <a:xfrm>
            <a:off x="3563888" y="4869160"/>
            <a:ext cx="93610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/>
          <p:cNvSpPr/>
          <p:nvPr/>
        </p:nvSpPr>
        <p:spPr>
          <a:xfrm>
            <a:off x="3276324" y="1196752"/>
            <a:ext cx="215555" cy="9361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/>
          <p:cNvSpPr/>
          <p:nvPr/>
        </p:nvSpPr>
        <p:spPr>
          <a:xfrm>
            <a:off x="3276324" y="2146355"/>
            <a:ext cx="215555" cy="9361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3563888" y="1822319"/>
            <a:ext cx="936104" cy="1584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Variance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572000" y="1634316"/>
            <a:ext cx="7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Real price</a:t>
            </a:r>
            <a:endParaRPr lang="en-US" dirty="0"/>
          </a:p>
        </p:txBody>
      </p:sp>
      <p:sp>
        <p:nvSpPr>
          <p:cNvPr id="17" name="Textfeld 16"/>
          <p:cNvSpPr txBox="1"/>
          <p:nvPr/>
        </p:nvSpPr>
        <p:spPr>
          <a:xfrm>
            <a:off x="4572000" y="2475907"/>
            <a:ext cx="7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Real price</a:t>
            </a:r>
            <a:endParaRPr lang="en-US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3276324" y="3573016"/>
            <a:ext cx="215555" cy="9361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/>
          <p:cNvSpPr/>
          <p:nvPr/>
        </p:nvSpPr>
        <p:spPr>
          <a:xfrm>
            <a:off x="3276324" y="4509120"/>
            <a:ext cx="215555" cy="8640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4572000" y="3902568"/>
            <a:ext cx="7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Real price</a:t>
            </a:r>
            <a:endParaRPr lang="en-US" dirty="0"/>
          </a:p>
        </p:txBody>
      </p:sp>
      <p:sp>
        <p:nvSpPr>
          <p:cNvPr id="21" name="Textfeld 20"/>
          <p:cNvSpPr txBox="1"/>
          <p:nvPr/>
        </p:nvSpPr>
        <p:spPr>
          <a:xfrm>
            <a:off x="4572000" y="4802668"/>
            <a:ext cx="7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Real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1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22205208-D7D5-4AF6-B8A7-40C790BA3944}"/>
              </a:ext>
            </a:extLst>
          </p:cNvPr>
          <p:cNvSpPr/>
          <p:nvPr/>
        </p:nvSpPr>
        <p:spPr>
          <a:xfrm>
            <a:off x="3131840" y="1124744"/>
            <a:ext cx="1368152" cy="5760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F246008-0D6A-4EFF-A57E-19452D2E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62401"/>
            <a:ext cx="2743200" cy="6096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531B12F-1391-448C-A32D-E1AA4E4DAFE7}"/>
              </a:ext>
            </a:extLst>
          </p:cNvPr>
          <p:cNvCxnSpPr>
            <a:stCxn id="2" idx="4"/>
          </p:cNvCxnSpPr>
          <p:nvPr/>
        </p:nvCxnSpPr>
        <p:spPr>
          <a:xfrm flipH="1">
            <a:off x="2915816" y="1700808"/>
            <a:ext cx="90010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E36A45A-9CBB-4B89-9B7F-71D78A677C15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3815916" y="1700808"/>
            <a:ext cx="972108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41BA7A53-EF4F-47F9-A7F2-49AE8F8F7EDF}"/>
              </a:ext>
            </a:extLst>
          </p:cNvPr>
          <p:cNvSpPr/>
          <p:nvPr/>
        </p:nvSpPr>
        <p:spPr>
          <a:xfrm>
            <a:off x="2051720" y="2348880"/>
            <a:ext cx="1368152" cy="5760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62F7BB8-65DC-477D-A9AE-DD2DEC365490}"/>
              </a:ext>
            </a:extLst>
          </p:cNvPr>
          <p:cNvSpPr/>
          <p:nvPr/>
        </p:nvSpPr>
        <p:spPr>
          <a:xfrm>
            <a:off x="4112876" y="2341737"/>
            <a:ext cx="1368152" cy="5760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ACE8030-11BA-4698-AD28-B526836F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124" y="2276872"/>
            <a:ext cx="2743200" cy="6096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4B899C9-11DF-4C0F-90E2-67C13743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592" y="2348880"/>
            <a:ext cx="2743200" cy="609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E960FAA-37F9-4DE9-A707-B67C12539EB1}"/>
              </a:ext>
            </a:extLst>
          </p:cNvPr>
          <p:cNvSpPr txBox="1"/>
          <p:nvPr/>
        </p:nvSpPr>
        <p:spPr>
          <a:xfrm>
            <a:off x="2483768" y="32036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7BE263C-B5CD-4852-B3D6-0C82DFE46D7C}"/>
              </a:ext>
            </a:extLst>
          </p:cNvPr>
          <p:cNvSpPr txBox="1"/>
          <p:nvPr/>
        </p:nvSpPr>
        <p:spPr>
          <a:xfrm>
            <a:off x="4773586" y="32036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7380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22205208-D7D5-4AF6-B8A7-40C790BA3944}"/>
              </a:ext>
            </a:extLst>
          </p:cNvPr>
          <p:cNvSpPr/>
          <p:nvPr/>
        </p:nvSpPr>
        <p:spPr>
          <a:xfrm>
            <a:off x="2987824" y="2996952"/>
            <a:ext cx="1368152" cy="5760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Weekday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F246008-0D6A-4EFF-A57E-19452D2E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64048"/>
            <a:ext cx="2743200" cy="6096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531B12F-1391-448C-A32D-E1AA4E4DAFE7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2857462" y="3573016"/>
            <a:ext cx="814438" cy="44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E36A45A-9CBB-4B89-9B7F-71D78A677C15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3347864" y="3573016"/>
            <a:ext cx="324036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8635C883-88B0-4248-9F60-2B76C46BD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7"/>
          <a:stretch/>
        </p:blipFill>
        <p:spPr>
          <a:xfrm>
            <a:off x="2771800" y="0"/>
            <a:ext cx="2067342" cy="2227424"/>
          </a:xfrm>
          <a:prstGeom prst="rect">
            <a:avLst/>
          </a:prstGeom>
        </p:spPr>
      </p:pic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F369CD86-809E-4DBD-9BF7-3B3B9EC0FD09}"/>
              </a:ext>
            </a:extLst>
          </p:cNvPr>
          <p:cNvSpPr/>
          <p:nvPr/>
        </p:nvSpPr>
        <p:spPr>
          <a:xfrm rot="16200000">
            <a:off x="3635804" y="1245960"/>
            <a:ext cx="168756" cy="20407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830CBB3-5DE5-473B-80B1-2FE29B9F6BE7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3671900" y="3573016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DF8CE69-03EE-4331-B577-F02D444BAF83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3671900" y="3573016"/>
            <a:ext cx="324036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434A2F2-61C8-40FC-A982-979BBDD0AD08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3671900" y="3573016"/>
            <a:ext cx="904825" cy="410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94256EEF-C7C1-4910-A81E-464A44CECB39}"/>
              </a:ext>
            </a:extLst>
          </p:cNvPr>
          <p:cNvSpPr txBox="1"/>
          <p:nvPr/>
        </p:nvSpPr>
        <p:spPr>
          <a:xfrm>
            <a:off x="2738078" y="3692447"/>
            <a:ext cx="30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D928429-2972-48EB-A95B-2491EBE46D09}"/>
              </a:ext>
            </a:extLst>
          </p:cNvPr>
          <p:cNvSpPr txBox="1"/>
          <p:nvPr/>
        </p:nvSpPr>
        <p:spPr>
          <a:xfrm>
            <a:off x="3224853" y="36357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9890EB0-4312-49BB-84F6-517E61E06ACE}"/>
              </a:ext>
            </a:extLst>
          </p:cNvPr>
          <p:cNvSpPr txBox="1"/>
          <p:nvPr/>
        </p:nvSpPr>
        <p:spPr>
          <a:xfrm>
            <a:off x="3572465" y="3635732"/>
            <a:ext cx="38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B3118A6-B044-4153-899F-572AB32AB237}"/>
              </a:ext>
            </a:extLst>
          </p:cNvPr>
          <p:cNvSpPr txBox="1"/>
          <p:nvPr/>
        </p:nvSpPr>
        <p:spPr>
          <a:xfrm>
            <a:off x="3845495" y="36357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E9D94CB-C1AE-4E70-BF2F-0C76814BB24E}"/>
              </a:ext>
            </a:extLst>
          </p:cNvPr>
          <p:cNvSpPr txBox="1"/>
          <p:nvPr/>
        </p:nvSpPr>
        <p:spPr>
          <a:xfrm>
            <a:off x="4299956" y="3654456"/>
            <a:ext cx="3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2F92CED-2D47-48C7-8361-0FEF3D8C5BBE}"/>
              </a:ext>
            </a:extLst>
          </p:cNvPr>
          <p:cNvSpPr txBox="1"/>
          <p:nvPr/>
        </p:nvSpPr>
        <p:spPr>
          <a:xfrm>
            <a:off x="2660090" y="39014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7566C56-FC7D-40EB-8577-4BE11EB1AD27}"/>
              </a:ext>
            </a:extLst>
          </p:cNvPr>
          <p:cNvSpPr txBox="1"/>
          <p:nvPr/>
        </p:nvSpPr>
        <p:spPr>
          <a:xfrm>
            <a:off x="3104598" y="39014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8E838F9-E1A4-436A-B741-783322B29FC3}"/>
              </a:ext>
            </a:extLst>
          </p:cNvPr>
          <p:cNvSpPr txBox="1"/>
          <p:nvPr/>
        </p:nvSpPr>
        <p:spPr>
          <a:xfrm>
            <a:off x="3520024" y="39014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64964BF-4EB5-4FDF-B50E-BFBF1949F24B}"/>
              </a:ext>
            </a:extLst>
          </p:cNvPr>
          <p:cNvSpPr txBox="1"/>
          <p:nvPr/>
        </p:nvSpPr>
        <p:spPr>
          <a:xfrm>
            <a:off x="3893930" y="39014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903D592-B1CA-4CB0-AB55-8E46C01FB60B}"/>
              </a:ext>
            </a:extLst>
          </p:cNvPr>
          <p:cNvSpPr txBox="1"/>
          <p:nvPr/>
        </p:nvSpPr>
        <p:spPr>
          <a:xfrm>
            <a:off x="4372652" y="39014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5216554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Bildschirmpräsentation (4:3)</PresentationFormat>
  <Paragraphs>55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20" baseType="lpstr">
      <vt:lpstr>Gungsuh</vt:lpstr>
      <vt:lpstr>Aharoni</vt:lpstr>
      <vt:lpstr>Arial</vt:lpstr>
      <vt:lpstr>Arial Black</vt:lpstr>
      <vt:lpstr>Bauhaus 93</vt:lpstr>
      <vt:lpstr>Bernard MT Condensed</vt:lpstr>
      <vt:lpstr>Broadway</vt:lpstr>
      <vt:lpstr>Calibri</vt:lpstr>
      <vt:lpstr>Cooper Black</vt:lpstr>
      <vt:lpstr>Estrangelo Edessa</vt:lpstr>
      <vt:lpstr>Tempus Sans ITC</vt:lpstr>
      <vt:lpstr>Times New Roman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Dr. Fritz Faulhaber GmbH &amp; Co. KG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Schlagenhauf Tobias</dc:creator>
  <cp:lastModifiedBy>Tobias Schlagenhauf</cp:lastModifiedBy>
  <cp:revision>20</cp:revision>
  <dcterms:created xsi:type="dcterms:W3CDTF">2018-04-11T14:51:02Z</dcterms:created>
  <dcterms:modified xsi:type="dcterms:W3CDTF">2018-04-18T20:14:23Z</dcterms:modified>
</cp:coreProperties>
</file>